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5" r:id="rId2"/>
    <p:sldId id="983" r:id="rId3"/>
    <p:sldId id="984" r:id="rId4"/>
    <p:sldId id="985" r:id="rId5"/>
    <p:sldId id="987" r:id="rId6"/>
    <p:sldId id="986" r:id="rId7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059CD1"/>
    <a:srgbClr val="33CCCC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5125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18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229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08/02/2022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431988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E035 – Educación Media</a:t>
                      </a:r>
                      <a:r>
                        <a:rPr lang="es-MX" sz="2800" u="none" strike="noStrike" baseline="0" dirty="0" smtClean="0">
                          <a:effectLst/>
                        </a:rPr>
                        <a:t> Superior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57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529423"/>
              </p:ext>
            </p:extLst>
          </p:nvPr>
        </p:nvGraphicFramePr>
        <p:xfrm>
          <a:off x="179512" y="1059582"/>
          <a:ext cx="8424936" cy="3637080"/>
        </p:xfrm>
        <a:graphic>
          <a:graphicData uri="http://schemas.openxmlformats.org/drawingml/2006/table">
            <a:tbl>
              <a:tblPr/>
              <a:tblGrid>
                <a:gridCol w="1203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3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2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398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260">
                <a:tc rowSpan="6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E035 – Educación Media</a:t>
                      </a:r>
                      <a:r>
                        <a:rPr lang="es-MX" sz="1100" b="1" u="none" strike="noStrike" baseline="0" dirty="0" smtClean="0">
                          <a:effectLst/>
                          <a:latin typeface="+mj-lt"/>
                        </a:rPr>
                        <a:t> Superior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algn="ctr" defTabSz="914400" rtl="0" eaLnBrk="1" fontAlgn="ctr" latinLnBrk="0" hangingPunct="1"/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PED23I2 - Tasa de cobertura estatal de educación media superior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81.450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75.478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11O5IO1 - Porcentaje de los alumnos que concluyen el último semestre de Educación Media Superior con un promedio mayor o igual a 8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59.300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65.146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827686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C01I01 Promedio de aprovechamiento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7.800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7.846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46625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C01A01I01 Porcentaje de estudiantes que son atendidos por el servicio de orientación educativa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36.872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777568"/>
                  </a:ext>
                </a:extLst>
              </a:tr>
              <a:tr h="53922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C01A02I02 Porcentaje de Docentes que aplican en el aula los conocimientos adquiridos en la capacitación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60.137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63.458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263849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C02I01 Porcentaje de Absorción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28.698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27.099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16238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Cuarto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74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132685"/>
              </p:ext>
            </p:extLst>
          </p:nvPr>
        </p:nvGraphicFramePr>
        <p:xfrm>
          <a:off x="179512" y="1059582"/>
          <a:ext cx="8424936" cy="3594356"/>
        </p:xfrm>
        <a:graphic>
          <a:graphicData uri="http://schemas.openxmlformats.org/drawingml/2006/table">
            <a:tbl>
              <a:tblPr/>
              <a:tblGrid>
                <a:gridCol w="1203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3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2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398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260">
                <a:tc rowSpan="6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E035 – Educación Media</a:t>
                      </a:r>
                      <a:r>
                        <a:rPr lang="es-MX" sz="1100" b="1" u="none" strike="noStrike" baseline="0" dirty="0" smtClean="0">
                          <a:effectLst/>
                          <a:latin typeface="+mj-lt"/>
                        </a:rPr>
                        <a:t> Superior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algn="ctr" defTabSz="914400" rtl="0" eaLnBrk="1" fontAlgn="ctr" latinLnBrk="0" hangingPunct="1"/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C02A01I01 Porcentaje de estudiantes en situación vulnerable con beca federal pagada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C02A02I02 Porcentaje de figuras educativas del COBAQROO capacitadas en temas de derechos humanos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12.500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14.372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827686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C03I01 Porcentaje de Eficiencia Terminal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74.009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58.923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46625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C03A01I01 Porcentajes de Planteles Evaluados del COBAQROO que obtienen un resultado satisfactorio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777568"/>
                  </a:ext>
                </a:extLst>
              </a:tr>
              <a:tr h="53922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C03A02I02 Porcentaje de padres y madres de familia que asisten a las reuniones convocadas por el centro educativo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60.364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263849"/>
                  </a:ext>
                </a:extLst>
              </a:tr>
              <a:tr h="53563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C03A03I03 Porcentaje de centros educativos con riesgo bajo en seguridad escolar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70.455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70.213</a:t>
                      </a:r>
                      <a:endParaRPr lang="es-MX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16238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Cuarto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3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0132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38854"/>
              </p:ext>
            </p:extLst>
          </p:nvPr>
        </p:nvGraphicFramePr>
        <p:xfrm>
          <a:off x="179512" y="1059582"/>
          <a:ext cx="8280919" cy="3563894"/>
        </p:xfrm>
        <a:graphic>
          <a:graphicData uri="http://schemas.openxmlformats.org/drawingml/2006/table">
            <a:tbl>
              <a:tblPr/>
              <a:tblGrid>
                <a:gridCol w="1182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736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256">
                <a:tc rowSpan="4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M001 - Gestión y Apoyo Institucional</a:t>
                      </a:r>
                    </a:p>
                    <a:p>
                      <a:pPr marL="0" algn="ctr" defTabSz="914400" rtl="0" eaLnBrk="1" fontAlgn="ctr" latinLnBrk="0" hangingPunct="1"/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PED19I1 - Índice General de Avance en </a:t>
                      </a:r>
                      <a:r>
                        <a:rPr lang="es-MX" sz="11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PbR</a:t>
                      </a: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SED</a:t>
                      </a: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590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09O1IO2 - Porcentaje de cumplimiento programático de metas sustantivas del Gobierno del Estado</a:t>
                      </a:r>
                      <a:endParaRPr lang="es-MX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77.896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Amarillo</a:t>
                      </a:r>
                      <a:endParaRPr lang="es-MX" sz="14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827686"/>
                  </a:ext>
                </a:extLst>
              </a:tr>
              <a:tr h="700590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C01I01 - Porcentaje de cumplimiento programático de metas sustantivas de la institución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46625"/>
                  </a:ext>
                </a:extLst>
              </a:tr>
              <a:tr h="700590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MX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C01IA1 - Porcentaje del Presupuesto Ejercido destinado a las áreas staff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23.892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77756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Cuarto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5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4018</TotalTime>
  <Words>331</Words>
  <Application>Microsoft Office PowerPoint</Application>
  <PresentationFormat>Presentación en pantalla (16:9)</PresentationFormat>
  <Paragraphs>106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Britannic Bold</vt:lpstr>
      <vt:lpstr>Calibri</vt:lpstr>
      <vt:lpstr>Times New Roman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DANY</cp:lastModifiedBy>
  <cp:revision>207</cp:revision>
  <cp:lastPrinted>2019-08-02T20:59:18Z</cp:lastPrinted>
  <dcterms:created xsi:type="dcterms:W3CDTF">2019-08-01T13:58:16Z</dcterms:created>
  <dcterms:modified xsi:type="dcterms:W3CDTF">2022-02-08T19:05:17Z</dcterms:modified>
</cp:coreProperties>
</file>